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267" r:id="rId3"/>
    <p:sldId id="265" r:id="rId4"/>
    <p:sldId id="266" r:id="rId5"/>
    <p:sldId id="268" r:id="rId6"/>
    <p:sldId id="269" r:id="rId7"/>
    <p:sldId id="270" r:id="rId8"/>
    <p:sldId id="262" r:id="rId9"/>
    <p:sldId id="261" r:id="rId10"/>
    <p:sldId id="260" r:id="rId11"/>
    <p:sldId id="263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874" y="43"/>
      </p:cViewPr>
      <p:guideLst>
        <p:guide orient="horz" pos="2160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15:13:39.83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1,'1577'0,"-1553"0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5:38:38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5:38:45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4T22:05:35.8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4T22:15:09.2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0,'1637'0,"-1612"0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4T22:15:49.3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0,'2258'0,"-2234"0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4T22:16:02.3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0,'1441'0,"-1417"0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4T22:17:10.1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0,'2342'0,"-2318"0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4T22:17:18.3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0,'1915'0,"-1897"0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4T22:15:06.0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0,'1704'0,"-1684"0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23:54:04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15:13:42.35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1,'1806'0,"-1787"0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23:54:12.0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23:54:34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23:54:35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4T23:57:34.708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520 1,'-510'745,"501"-730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4T23:58:45.527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0 1,'1526'0,"-1502"0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00:00:00.659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0 1,'1746'0,"-1728"0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00:00:18.012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365 1,'-358'598,"352"-589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00:02:07.505"/>
    </inkml:context>
    <inkml:brush xml:id="br0">
      <inkml:brushProperty name="width" value="0.2" units="cm"/>
      <inkml:brushProperty name="height" value="0.2" units="cm"/>
      <inkml:brushProperty name="color" value="#7325AD"/>
      <inkml:brushProperty name="ignorePressure" value="1"/>
    </inkml:brush>
  </inkml:definitions>
  <inkml:trace contextRef="#ctx0" brushRef="#br0">0 1,'1864'0,"-1840"0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00:02:30.253"/>
    </inkml:context>
    <inkml:brush xml:id="br0">
      <inkml:brushProperty name="width" value="0.2" units="cm"/>
      <inkml:brushProperty name="height" value="0.2" units="cm"/>
      <inkml:brushProperty name="color" value="#7325AD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00:02:36.204"/>
    </inkml:context>
    <inkml:brush xml:id="br0">
      <inkml:brushProperty name="width" value="0.2" units="cm"/>
      <inkml:brushProperty name="height" value="0.2" units="cm"/>
      <inkml:brushProperty name="color" value="#7325AD"/>
      <inkml:brushProperty name="ignorePressure" value="1"/>
    </inkml:brush>
  </inkml:definitions>
  <inkml:trace contextRef="#ctx0" brushRef="#br0">545 0,'-534'852,"524"-836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15:13:58.80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297 0,'-290'891,"283"-870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15:17:29.47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0,'1893'0,"-1864"0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15:17:34.09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0,'1899'0,"-1875"0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5T15:17:54.72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312 0,'-306'1000,"301"-982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5:38:34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5:38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4T15:38:37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034A8-B835-4E7C-8526-5805C53CEEA1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7FF9F-590A-4132-A927-C24208570A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36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A188-A643-45E2-A99D-D443AEBAC68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28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0A188-A643-45E2-A99D-D443AEBAC68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95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0A188-A643-45E2-A99D-D443AEBAC68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56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A188-A643-45E2-A99D-D443AEBAC68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00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A188-A643-45E2-A99D-D443AEBAC68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310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A188-A643-45E2-A99D-D443AEBAC68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84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0A188-A643-45E2-A99D-D443AEBAC68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11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FC766A-7BA7-E029-F9F9-740D61E2F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566B32A-B0E7-759C-4964-7D7D742E3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D69B62-6D49-FC23-2A18-9AE2D604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4EDAEA-BED9-06C2-9FEB-84407F72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9EA6D8-FDCD-78CC-D90E-F8F2CA17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39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7BF65-F463-D591-DB6E-532499E5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11DC16-E603-F1D5-DA60-73E477BA5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A9F8B8-72BE-724C-B4D9-9FC2DF1C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300C33-DA4F-B411-0C05-BB63D6173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AA9619-D227-6C7E-E24B-D96978A7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417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3B3A31-1A15-8822-8A13-20439E89B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D205F2-1EA6-D683-37EC-300CB0970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5810A8-09E8-5885-F9F8-2339C5E8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275EEF-93FF-453A-7780-E6F48897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68B72A-1841-90F2-29C8-FCA514F7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14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A1720-865B-117F-7B61-CE76DF2B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BD1436-CB00-E034-3546-0607FF7EC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12374B-0383-F544-50EC-8E8DF2BD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271E7F-D096-EDD9-FE19-E95049622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863A24-6B5B-02A4-1D28-9464C349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673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0C4774-904D-9E9A-9A39-77DA16CE3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D0A307-8710-4466-80E4-D736C62A8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39C298-5288-0EBB-FB80-D051C7A5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F18A8B-72F0-53AD-6B59-C4B7DFA7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E68D2F-9397-F4E2-1630-6B869E60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646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8976C-E545-04CA-8C15-27B3297D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07F760-58FF-7CD6-A11E-7B8B4A4A0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8E04A53-B777-5441-80EA-F10C96391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B5472A-11D7-3AFE-8572-19A3FC175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8B64E1-E094-A0F9-BA2C-5935027E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32DD80-5BF7-6965-E55A-251B19DC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817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B2E99-D881-C58C-C140-BE3352343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6E8FA6-CEAF-3421-AF30-71A579445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EECBEE-4F7B-0890-89CB-7E7EA15C9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938591-5A66-3B83-DC56-98F642975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0EF28A-5F35-20BC-90EC-E8F83CDF5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97D1EF1-2C8A-0189-6E56-5F186892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0EC343-2645-4D8D-E508-95C4F80D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BE1ADC-0C5D-BEB5-BAF2-52A5A437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36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7DE7F-A654-A6F3-B02B-45FE39D7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D48D59-4353-3D17-D1F7-0C08330D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293AEC7-2B31-1944-9992-5AE18B15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0FC5D2-DDB6-3317-323F-FF5EB8EB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16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2D73461-1869-4411-4FD8-0A4A3DB46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B7AB5E-C953-5801-9887-1FA71FD40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B79E60-5E31-476B-BE31-131A9B19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48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7A65B-9B1F-C45E-0DD9-A238DBED5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D4CC0C-6F2D-0E3F-EA36-12F9C2DAC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14305A-62D5-035B-8258-D03DB7733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4AB45A-2296-CD2F-9BF9-5AF2C5C3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102011-76E8-073D-858D-F5FA7FCB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7A8176-24B1-BC0C-EF84-69DB6DD0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76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01FB9-3BAF-8B79-4D4F-BFE5A76A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3CF82C-BAB2-689C-3602-07431B953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AFF967-E2B0-54F7-6DF0-A7298B624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E5AD5D-809E-340A-D5F1-3D105A7A9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CC3FCC-828B-88CF-F0E6-EA380BC7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11297F-9879-CE74-9EDD-6CC423E8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13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27408-67DA-E40D-CB86-16395715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63EECB-E8D0-5945-732D-4E0011CB9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882B0F-2B04-AF85-1A4D-19CEAA3D8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91A7-ED0E-4358-A97F-7B823A9E9DC3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1B84E4-DF51-9788-ECFA-4FB4E79A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FBCE34-55A7-D7A2-27F2-A43B61632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6B5E6-BABA-449B-A951-7BC3643F4C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94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4.xml"/><Relationship Id="rId1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customXml" Target="../ink/ink3.xml"/><Relationship Id="rId5" Type="http://schemas.openxmlformats.org/officeDocument/2006/relationships/image" Target="../media/image4.png"/><Relationship Id="rId15" Type="http://schemas.openxmlformats.org/officeDocument/2006/relationships/customXml" Target="../ink/ink5.xml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customXml" Target="../ink/ink2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9" Type="http://schemas.openxmlformats.org/officeDocument/2006/relationships/customXml" Target="../ink/ink20.xml"/><Relationship Id="rId21" Type="http://schemas.openxmlformats.org/officeDocument/2006/relationships/customXml" Target="../ink/ink15.xml"/><Relationship Id="rId42" Type="http://schemas.openxmlformats.org/officeDocument/2006/relationships/customXml" Target="../ink/ink22.xml"/><Relationship Id="rId47" Type="http://schemas.openxmlformats.org/officeDocument/2006/relationships/customXml" Target="../ink/ink25.xml"/><Relationship Id="rId50" Type="http://schemas.openxmlformats.org/officeDocument/2006/relationships/image" Target="../media/image25.png"/><Relationship Id="rId55" Type="http://schemas.openxmlformats.org/officeDocument/2006/relationships/customXml" Target="../ink/ink29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0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customXml" Target="../ink/ink8.xml"/><Relationship Id="rId24" Type="http://schemas.openxmlformats.org/officeDocument/2006/relationships/image" Target="../media/image17.png"/><Relationship Id="rId40" Type="http://schemas.openxmlformats.org/officeDocument/2006/relationships/customXml" Target="../ink/ink21.xml"/><Relationship Id="rId45" Type="http://schemas.openxmlformats.org/officeDocument/2006/relationships/customXml" Target="../ink/ink24.xml"/><Relationship Id="rId53" Type="http://schemas.openxmlformats.org/officeDocument/2006/relationships/customXml" Target="../ink/ink28.xml"/><Relationship Id="rId5" Type="http://schemas.openxmlformats.org/officeDocument/2006/relationships/image" Target="../media/image12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28" Type="http://schemas.openxmlformats.org/officeDocument/2006/relationships/image" Target="../media/image19.png"/><Relationship Id="rId49" Type="http://schemas.openxmlformats.org/officeDocument/2006/relationships/customXml" Target="../ink/ink26.xml"/><Relationship Id="rId10" Type="http://schemas.openxmlformats.org/officeDocument/2006/relationships/image" Target="../media/image80.png"/><Relationship Id="rId19" Type="http://schemas.openxmlformats.org/officeDocument/2006/relationships/customXml" Target="../ink/ink14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4" Type="http://schemas.microsoft.com/office/2007/relationships/hdphoto" Target="../media/hdphoto3.wdp"/><Relationship Id="rId9" Type="http://schemas.openxmlformats.org/officeDocument/2006/relationships/customXml" Target="../ink/ink7.xml"/><Relationship Id="rId14" Type="http://schemas.openxmlformats.org/officeDocument/2006/relationships/customXml" Target="../ink/ink11.xml"/><Relationship Id="rId22" Type="http://schemas.openxmlformats.org/officeDocument/2006/relationships/image" Target="../media/image16.png"/><Relationship Id="rId27" Type="http://schemas.openxmlformats.org/officeDocument/2006/relationships/customXml" Target="../ink/ink18.xml"/><Relationship Id="rId43" Type="http://schemas.openxmlformats.org/officeDocument/2006/relationships/customXml" Target="../ink/ink23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microsoft.com/office/2007/relationships/hdphoto" Target="../media/hdphoto5.wdp"/><Relationship Id="rId51" Type="http://schemas.openxmlformats.org/officeDocument/2006/relationships/customXml" Target="../ink/ink27.xml"/><Relationship Id="rId3" Type="http://schemas.openxmlformats.org/officeDocument/2006/relationships/image" Target="../media/image11.png"/><Relationship Id="rId12" Type="http://schemas.openxmlformats.org/officeDocument/2006/relationships/customXml" Target="../ink/ink9.xml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38" Type="http://schemas.openxmlformats.org/officeDocument/2006/relationships/image" Target="../media/image20.png"/><Relationship Id="rId46" Type="http://schemas.openxmlformats.org/officeDocument/2006/relationships/image" Target="../media/image23.png"/><Relationship Id="rId20" Type="http://schemas.openxmlformats.org/officeDocument/2006/relationships/image" Target="../media/image15.png"/><Relationship Id="rId41" Type="http://schemas.openxmlformats.org/officeDocument/2006/relationships/image" Target="../media/image21.png"/><Relationship Id="rId5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31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21D988-E4EA-C984-AE53-8D261DA25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4" t="21185" r="27418" b="27408"/>
          <a:stretch/>
        </p:blipFill>
        <p:spPr>
          <a:xfrm>
            <a:off x="599440" y="223520"/>
            <a:ext cx="1105408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F55E3C-A449-5D6E-CF0E-07CE5130D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2" t="18517" r="27333" b="25483"/>
          <a:stretch/>
        </p:blipFill>
        <p:spPr>
          <a:xfrm>
            <a:off x="162560" y="243840"/>
            <a:ext cx="11775440" cy="61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2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CD6F58-2CE4-699D-F7F9-92876BD67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82" t="20445" r="34918" b="11260"/>
          <a:stretch/>
        </p:blipFill>
        <p:spPr>
          <a:xfrm>
            <a:off x="737002" y="0"/>
            <a:ext cx="10944000" cy="672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7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566FF1-2C91-A3C8-3CAA-9E2C4933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2" y="85396"/>
            <a:ext cx="9576000" cy="68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95B25-BFCC-B67A-D0E0-525C0A0D7B1D}"/>
              </a:ext>
            </a:extLst>
          </p:cNvPr>
          <p:cNvSpPr txBox="1"/>
          <p:nvPr/>
        </p:nvSpPr>
        <p:spPr>
          <a:xfrm>
            <a:off x="305151" y="60091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Гумилёв Н.С.  Письма о русской поэзии.</a:t>
            </a: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—</a:t>
            </a:r>
            <a:r>
              <a:rPr lang="ru-RU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Пг</a:t>
            </a:r>
            <a:r>
              <a:rPr lang="ru-RU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., Мысль, 1923. 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</a:rPr>
              <a:t>С</a:t>
            </a:r>
            <a:r>
              <a:rPr lang="ru-RU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</a:rPr>
              <a:t>. 215.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E3A95-C452-3F5B-AA4A-E4923CBBEE79}"/>
              </a:ext>
            </a:extLst>
          </p:cNvPr>
          <p:cNvSpPr txBox="1"/>
          <p:nvPr/>
        </p:nvSpPr>
        <p:spPr>
          <a:xfrm>
            <a:off x="142240" y="325686"/>
            <a:ext cx="71729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000" algn="just"/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У каждого метра есть своя душа, свои особенности и задачи: ямб, как бы спускающийся по ступеням (ударяемый слог по тону ниже неударяемого), свободен, ясен, тверд и прекрасно передает человеческую речь, напряженность человеческой воли. Хорей, поднимающийся, окрыленный, всегда взволнован и то растроган, то смешлив; его область — пение. Дактиль, опираясь на первый ударяемый слог и качая два неударяемые, как пальма свою верхушку, мощен, торжественен, говорит о стихиях в их покое, о деяниях богов и героинь. Анапест, его противоположность, стремителен, порывист, это стихии в движенье, напряженье нечеловеческой страсти. И амфибрахий, их синтез, баюкающий и прозрачный, говорит о покое божественно-легкого и мудрого бытия. Различные размеры этих метров тоже разнятся по их свойствам: так, четырехстопный ямб чаще всего употребляется для лирического рассказа, пятистопный — для рассказа эпического или драматического, шестистопный — для рассуждения и т. д. Поэты нередко борются с этими свойствами формы, требуют от них иных возможностей и подчас успевают в этом. Однако такая борьба никогда не проходит даром для образа…</a:t>
            </a:r>
            <a:endParaRPr lang="ru-RU" dirty="0">
              <a:latin typeface="Trebuchet MS" panose="020B0603020202020204" pitchFamily="34" charset="0"/>
            </a:endParaRPr>
          </a:p>
        </p:txBody>
      </p:sp>
      <p:pic>
        <p:nvPicPr>
          <p:cNvPr id="1026" name="Picture 2" descr="Н. С. Гумилёв">
            <a:extLst>
              <a:ext uri="{FF2B5EF4-FFF2-40B4-BE49-F238E27FC236}">
                <a16:creationId xmlns:a16="http://schemas.microsoft.com/office/drawing/2014/main" id="{CF49F582-E984-8453-AAAA-B0DDE979B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760" y="178184"/>
            <a:ext cx="4392000" cy="635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75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E50F8-6268-72F7-9E4F-FEF984027735}"/>
              </a:ext>
            </a:extLst>
          </p:cNvPr>
          <p:cNvSpPr txBox="1"/>
          <p:nvPr/>
        </p:nvSpPr>
        <p:spPr>
          <a:xfrm>
            <a:off x="160516" y="1155392"/>
            <a:ext cx="61816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dirty="0">
                <a:solidFill>
                  <a:srgbClr val="FF0000"/>
                </a:solidFill>
                <a:effectLst/>
                <a:latin typeface="Trebuchet MS" panose="020B0603020202020204" pitchFamily="34" charset="0"/>
              </a:rPr>
              <a:t>Хорей:</a:t>
            </a:r>
            <a:r>
              <a:rPr lang="ru-RU" sz="2400" b="0" i="0" dirty="0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  </a:t>
            </a:r>
            <a:r>
              <a:rPr lang="ru-RU" sz="2400" b="1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Ва́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ня-</a:t>
            </a:r>
            <a:r>
              <a:rPr lang="ru-RU" sz="2400" b="1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Ва́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ня-</a:t>
            </a:r>
            <a:r>
              <a:rPr lang="ru-RU" sz="2400" b="1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Ва́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ня-</a:t>
            </a:r>
            <a:r>
              <a:rPr lang="ru-RU" sz="2400" b="1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Ва́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ня</a:t>
            </a:r>
            <a:endParaRPr lang="ru-RU" sz="2400" b="0" i="0" dirty="0">
              <a:solidFill>
                <a:srgbClr val="4C4C4C"/>
              </a:solidFill>
              <a:effectLst/>
              <a:latin typeface="Trebuchet MS" panose="020B0603020202020204" pitchFamily="34" charset="0"/>
            </a:endParaRPr>
          </a:p>
          <a:p>
            <a:r>
              <a:rPr lang="ru-RU" sz="2400" dirty="0">
                <a:solidFill>
                  <a:schemeClr val="accent1"/>
                </a:solidFill>
                <a:latin typeface="Trebuchet MS" panose="020B0603020202020204" pitchFamily="34" charset="0"/>
              </a:rPr>
              <a:t>Ямб: </a:t>
            </a:r>
            <a:r>
              <a:rPr lang="ru-RU" sz="240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Ив</a:t>
            </a:r>
            <a:r>
              <a:rPr lang="ru-RU" sz="2400" b="1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а́н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-</a:t>
            </a:r>
            <a:r>
              <a:rPr lang="ru-RU" sz="240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Ив</a:t>
            </a:r>
            <a:r>
              <a:rPr lang="ru-RU" sz="2400" b="1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а́н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-</a:t>
            </a:r>
            <a:r>
              <a:rPr lang="ru-RU" sz="240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Ив</a:t>
            </a:r>
            <a:r>
              <a:rPr lang="ru-RU" sz="2400" b="1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а́н</a:t>
            </a:r>
            <a:r>
              <a:rPr lang="ru-RU" sz="2400" b="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-</a:t>
            </a:r>
            <a:r>
              <a:rPr lang="ru-RU" sz="2400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Ив</a:t>
            </a:r>
            <a:r>
              <a:rPr lang="ru-RU" sz="2400" b="1" i="0" dirty="0" err="1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а́н</a:t>
            </a:r>
            <a:br>
              <a:rPr lang="ru-RU" sz="2000" dirty="0">
                <a:latin typeface="Trebuchet MS" panose="020B0603020202020204" pitchFamily="34" charset="0"/>
              </a:rPr>
            </a:br>
            <a:br>
              <a:rPr lang="ru-RU" sz="2000" dirty="0">
                <a:solidFill>
                  <a:prstClr val="black"/>
                </a:solidFill>
                <a:latin typeface="Trebuchet MS" panose="020B0603020202020204" pitchFamily="34" charset="0"/>
              </a:rPr>
            </a:br>
            <a:endParaRPr lang="ru-RU" sz="2000" dirty="0">
              <a:latin typeface="Trebuchet MS" panose="020B0603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F97AFA-4E60-FBA3-D711-1822D95E0F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6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l="7742" t="21506" r="50000" b="41218"/>
          <a:stretch/>
        </p:blipFill>
        <p:spPr>
          <a:xfrm>
            <a:off x="6339840" y="269160"/>
            <a:ext cx="5876864" cy="2916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59B03D-D782-C9C7-0843-D9A3ACE771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9000"/>
                    </a14:imgEffect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rcRect l="7742" t="22814" r="49999" b="44588"/>
          <a:stretch/>
        </p:blipFill>
        <p:spPr>
          <a:xfrm>
            <a:off x="471946" y="3575894"/>
            <a:ext cx="5558804" cy="241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016591-4874-D7D0-F564-E68D7718B6F1}"/>
              </a:ext>
            </a:extLst>
          </p:cNvPr>
          <p:cNvSpPr txBox="1"/>
          <p:nvPr/>
        </p:nvSpPr>
        <p:spPr>
          <a:xfrm>
            <a:off x="7082882" y="4114457"/>
            <a:ext cx="3773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Хорей </a:t>
            </a:r>
          </a:p>
          <a:p>
            <a:endParaRPr lang="ru-RU" dirty="0">
              <a:latin typeface="Trebuchet MS" panose="020B0603020202020204" pitchFamily="34" charset="0"/>
            </a:endParaRPr>
          </a:p>
          <a:p>
            <a:endParaRPr lang="ru-RU" dirty="0">
              <a:latin typeface="Trebuchet MS" panose="020B0603020202020204" pitchFamily="34" charset="0"/>
            </a:endParaRPr>
          </a:p>
          <a:p>
            <a:r>
              <a:rPr lang="ru-RU" dirty="0">
                <a:latin typeface="Trebuchet MS" panose="020B0603020202020204" pitchFamily="34" charset="0"/>
              </a:rPr>
              <a:t>Ямб </a:t>
            </a:r>
            <a:r>
              <a:rPr lang="ru-RU" dirty="0"/>
              <a:t> 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A53E8C2-4631-0E38-D3F0-2D70FD861EC1}"/>
              </a:ext>
            </a:extLst>
          </p:cNvPr>
          <p:cNvGrpSpPr/>
          <p:nvPr/>
        </p:nvGrpSpPr>
        <p:grpSpPr>
          <a:xfrm>
            <a:off x="8681495" y="4316003"/>
            <a:ext cx="1508400" cy="360"/>
            <a:chOff x="8681495" y="4316003"/>
            <a:chExt cx="15084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2829869A-6360-EB23-54DC-5014DE88F121}"/>
                    </a:ext>
                  </a:extLst>
                </p14:cNvPr>
                <p14:cNvContentPartPr/>
                <p14:nvPr/>
              </p14:nvContentPartPr>
              <p14:xfrm>
                <a:off x="8681495" y="4316003"/>
                <a:ext cx="576720" cy="36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2829869A-6360-EB23-54DC-5014DE88F1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45855" y="4280363"/>
                  <a:ext cx="648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3891D1BF-CF14-67EC-EF98-FE39668D5B94}"/>
                    </a:ext>
                  </a:extLst>
                </p14:cNvPr>
                <p14:cNvContentPartPr/>
                <p14:nvPr/>
              </p14:nvContentPartPr>
              <p14:xfrm>
                <a:off x="9532535" y="4316003"/>
                <a:ext cx="657360" cy="36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3891D1BF-CF14-67EC-EF98-FE39668D5B9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95" y="4280363"/>
                  <a:ext cx="729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3B928447-E43D-E5D7-F302-019ED6086CCD}"/>
                  </a:ext>
                </a:extLst>
              </p14:cNvPr>
              <p14:cNvContentPartPr/>
              <p14:nvPr/>
            </p14:nvContentPartPr>
            <p14:xfrm>
              <a:off x="8997575" y="3791843"/>
              <a:ext cx="106920" cy="32868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3B928447-E43D-E5D7-F302-019ED6086C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61575" y="3755843"/>
                <a:ext cx="1785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254BF0AB-4E5E-506F-245F-1613370B7C8E}"/>
                  </a:ext>
                </a:extLst>
              </p14:cNvPr>
              <p14:cNvContentPartPr/>
              <p14:nvPr/>
            </p14:nvContentPartPr>
            <p14:xfrm>
              <a:off x="8607695" y="5161283"/>
              <a:ext cx="692280" cy="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254BF0AB-4E5E-506F-245F-1613370B7C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71695" y="5125283"/>
                <a:ext cx="7639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7161BD79-122E-E0C2-29ED-756D83BA35ED}"/>
                  </a:ext>
                </a:extLst>
              </p14:cNvPr>
              <p14:cNvContentPartPr/>
              <p14:nvPr/>
            </p14:nvContentPartPr>
            <p14:xfrm>
              <a:off x="9595895" y="5161283"/>
              <a:ext cx="692640" cy="3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7161BD79-122E-E0C2-29ED-756D83BA35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59895" y="5125283"/>
                <a:ext cx="7642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DEFA7B1A-7391-4348-C60F-6B234582486C}"/>
                  </a:ext>
                </a:extLst>
              </p14:cNvPr>
              <p14:cNvContentPartPr/>
              <p14:nvPr/>
            </p14:nvContentPartPr>
            <p14:xfrm>
              <a:off x="9923855" y="4610483"/>
              <a:ext cx="112320" cy="36684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DEFA7B1A-7391-4348-C60F-6B234582486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888215" y="4574483"/>
                <a:ext cx="183960" cy="4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3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FD9CF8-E885-1305-E669-F435510D2AA5}"/>
              </a:ext>
            </a:extLst>
          </p:cNvPr>
          <p:cNvSpPr txBox="1"/>
          <p:nvPr/>
        </p:nvSpPr>
        <p:spPr>
          <a:xfrm>
            <a:off x="725562" y="15334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Не спи, не спи, художник,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Не предавайся сну.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Ты – вечности заложник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У времени в плену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3BE5F-516F-F29D-ADEC-8490F5ACFDDA}"/>
              </a:ext>
            </a:extLst>
          </p:cNvPr>
          <p:cNvSpPr txBox="1"/>
          <p:nvPr/>
        </p:nvSpPr>
        <p:spPr>
          <a:xfrm>
            <a:off x="6176098" y="15334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Духовной жаждою томим,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В пустыне мрачной я влачился, —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И шестикрылый серафим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На перепутье мне явился.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E07F8B-34FC-09DC-9E52-09B1CE8A6657}"/>
              </a:ext>
            </a:extLst>
          </p:cNvPr>
          <p:cNvSpPr txBox="1"/>
          <p:nvPr/>
        </p:nvSpPr>
        <p:spPr>
          <a:xfrm>
            <a:off x="5018567" y="457200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Трёхстопный ямб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F0F7A-A583-8A6C-498E-2E31D9AC196C}"/>
              </a:ext>
            </a:extLst>
          </p:cNvPr>
          <p:cNvSpPr txBox="1"/>
          <p:nvPr/>
        </p:nvSpPr>
        <p:spPr>
          <a:xfrm>
            <a:off x="5154525" y="3831473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Четырёхстопный ямб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3EB2B-1741-2A80-C226-FF48419FBEA8}"/>
              </a:ext>
            </a:extLst>
          </p:cNvPr>
          <p:cNvSpPr txBox="1"/>
          <p:nvPr/>
        </p:nvSpPr>
        <p:spPr>
          <a:xfrm>
            <a:off x="683522" y="4698348"/>
            <a:ext cx="6138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Мой дядя самых честных правил,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Когда не в шутку занемог,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Он уважать себя заставил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И лучше выдумать не мог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C56E7-6632-0D72-F0E0-1C928846A097}"/>
              </a:ext>
            </a:extLst>
          </p:cNvPr>
          <p:cNvSpPr txBox="1"/>
          <p:nvPr/>
        </p:nvSpPr>
        <p:spPr>
          <a:xfrm>
            <a:off x="6239508" y="4724399"/>
            <a:ext cx="6138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Вновь оснежённые колонны,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Елагин мост и два огня.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И голос женщины влюбленный.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И хруст песка и храп коня.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3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5441A4-0CA2-9D74-BC21-AC91CF385D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l="7583" t="40001" r="35908" b="14783"/>
          <a:stretch/>
        </p:blipFill>
        <p:spPr>
          <a:xfrm>
            <a:off x="172613" y="400255"/>
            <a:ext cx="6400800" cy="31010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B7BA8D-3EE3-1B54-B49C-C286F6DDF1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l="7990" t="17246" r="49999" b="51450"/>
          <a:stretch/>
        </p:blipFill>
        <p:spPr>
          <a:xfrm>
            <a:off x="248478" y="3876263"/>
            <a:ext cx="5121966" cy="214685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40B0DD-29DD-E1A2-23AD-7633423526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l="9033" t="21362" r="47177" b="47334"/>
          <a:stretch/>
        </p:blipFill>
        <p:spPr>
          <a:xfrm>
            <a:off x="6394881" y="2528302"/>
            <a:ext cx="5338917" cy="1935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D4EDF-62A0-9057-A3CD-A6F3EC242C17}"/>
              </a:ext>
            </a:extLst>
          </p:cNvPr>
          <p:cNvSpPr txBox="1"/>
          <p:nvPr/>
        </p:nvSpPr>
        <p:spPr>
          <a:xfrm>
            <a:off x="8172508" y="320587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3200" dirty="0">
              <a:solidFill>
                <a:srgbClr val="7030A0"/>
              </a:solidFill>
              <a:latin typeface="Trebuchet MS" panose="020B0603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3" name="Рукописный ввод 62">
                <a:extLst>
                  <a:ext uri="{FF2B5EF4-FFF2-40B4-BE49-F238E27FC236}">
                    <a16:creationId xmlns:a16="http://schemas.microsoft.com/office/drawing/2014/main" id="{FEC5AAB1-D993-D5BC-C1B8-B527F1E1F4F4}"/>
                  </a:ext>
                </a:extLst>
              </p14:cNvPr>
              <p14:cNvContentPartPr/>
              <p14:nvPr/>
            </p14:nvContentPartPr>
            <p14:xfrm>
              <a:off x="2805935" y="1145483"/>
              <a:ext cx="360" cy="360"/>
            </p14:xfrm>
          </p:contentPart>
        </mc:Choice>
        <mc:Fallback xmlns="">
          <p:pic>
            <p:nvPicPr>
              <p:cNvPr id="63" name="Рукописный ввод 62">
                <a:extLst>
                  <a:ext uri="{FF2B5EF4-FFF2-40B4-BE49-F238E27FC236}">
                    <a16:creationId xmlns:a16="http://schemas.microsoft.com/office/drawing/2014/main" id="{FEC5AAB1-D993-D5BC-C1B8-B527F1E1F4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6935" y="11368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4" name="Рукописный ввод 63">
                <a:extLst>
                  <a:ext uri="{FF2B5EF4-FFF2-40B4-BE49-F238E27FC236}">
                    <a16:creationId xmlns:a16="http://schemas.microsoft.com/office/drawing/2014/main" id="{8C0D0BC0-307D-3B10-3D82-B9D8B8D7CB66}"/>
                  </a:ext>
                </a:extLst>
              </p14:cNvPr>
              <p14:cNvContentPartPr/>
              <p14:nvPr/>
            </p14:nvContentPartPr>
            <p14:xfrm>
              <a:off x="2848055" y="1502963"/>
              <a:ext cx="360" cy="360"/>
            </p14:xfrm>
          </p:contentPart>
        </mc:Choice>
        <mc:Fallback xmlns="">
          <p:pic>
            <p:nvPicPr>
              <p:cNvPr id="64" name="Рукописный ввод 63">
                <a:extLst>
                  <a:ext uri="{FF2B5EF4-FFF2-40B4-BE49-F238E27FC236}">
                    <a16:creationId xmlns:a16="http://schemas.microsoft.com/office/drawing/2014/main" id="{8C0D0BC0-307D-3B10-3D82-B9D8B8D7CB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9415" y="149432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A6E2D5A8-7F21-DE08-8391-F49365550ED5}"/>
              </a:ext>
            </a:extLst>
          </p:cNvPr>
          <p:cNvGrpSpPr/>
          <p:nvPr/>
        </p:nvGrpSpPr>
        <p:grpSpPr>
          <a:xfrm>
            <a:off x="3163415" y="2122883"/>
            <a:ext cx="360" cy="360"/>
            <a:chOff x="3163415" y="2122883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703764D3-2A74-0288-576C-F8DEB9EEDCAE}"/>
                    </a:ext>
                  </a:extLst>
                </p14:cNvPr>
                <p14:cNvContentPartPr/>
                <p14:nvPr/>
              </p14:nvContentPartPr>
              <p14:xfrm>
                <a:off x="3163415" y="2122883"/>
                <a:ext cx="360" cy="360"/>
              </p14:xfrm>
            </p:contentPart>
          </mc:Choice>
          <mc:Fallback xmlns=""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703764D3-2A74-0288-576C-F8DEB9EEDCA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54775" y="21138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E6E10CE3-786A-431E-8185-55E55D0A2E70}"/>
                    </a:ext>
                  </a:extLst>
                </p14:cNvPr>
                <p14:cNvContentPartPr/>
                <p14:nvPr/>
              </p14:nvContentPartPr>
              <p14:xfrm>
                <a:off x="3163415" y="2122883"/>
                <a:ext cx="360" cy="360"/>
              </p14:xfrm>
            </p:contentPart>
          </mc:Choice>
          <mc:Fallback xmlns=""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E6E10CE3-786A-431E-8185-55E55D0A2E7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54775" y="21138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Рукописный ввод 70">
                <a:extLst>
                  <a:ext uri="{FF2B5EF4-FFF2-40B4-BE49-F238E27FC236}">
                    <a16:creationId xmlns:a16="http://schemas.microsoft.com/office/drawing/2014/main" id="{F614A187-F646-8480-40EE-7EA2EDFAB41D}"/>
                  </a:ext>
                </a:extLst>
              </p14:cNvPr>
              <p14:cNvContentPartPr/>
              <p14:nvPr/>
            </p14:nvContentPartPr>
            <p14:xfrm>
              <a:off x="3454400" y="1950760"/>
              <a:ext cx="360" cy="360"/>
            </p14:xfrm>
          </p:contentPart>
        </mc:Choice>
        <mc:Fallback xmlns="">
          <p:pic>
            <p:nvPicPr>
              <p:cNvPr id="71" name="Рукописный ввод 70">
                <a:extLst>
                  <a:ext uri="{FF2B5EF4-FFF2-40B4-BE49-F238E27FC236}">
                    <a16:creationId xmlns:a16="http://schemas.microsoft.com/office/drawing/2014/main" id="{F614A187-F646-8480-40EE-7EA2EDFAB4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45400" y="19417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0" name="Рукописный ввод 59">
                <a:extLst>
                  <a:ext uri="{FF2B5EF4-FFF2-40B4-BE49-F238E27FC236}">
                    <a16:creationId xmlns:a16="http://schemas.microsoft.com/office/drawing/2014/main" id="{49A1B3EA-29B8-E3E4-075E-20F08FCF5BE1}"/>
                  </a:ext>
                </a:extLst>
              </p14:cNvPr>
              <p14:cNvContentPartPr/>
              <p14:nvPr/>
            </p14:nvContentPartPr>
            <p14:xfrm>
              <a:off x="-1351600" y="1970920"/>
              <a:ext cx="360" cy="360"/>
            </p14:xfrm>
          </p:contentPart>
        </mc:Choice>
        <mc:Fallback xmlns="">
          <p:pic>
            <p:nvPicPr>
              <p:cNvPr id="60" name="Рукописный ввод 59">
                <a:extLst>
                  <a:ext uri="{FF2B5EF4-FFF2-40B4-BE49-F238E27FC236}">
                    <a16:creationId xmlns:a16="http://schemas.microsoft.com/office/drawing/2014/main" id="{49A1B3EA-29B8-E3E4-075E-20F08FCF5BE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369240" y="19529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9" name="Рукописный ввод 88">
                <a:extLst>
                  <a:ext uri="{FF2B5EF4-FFF2-40B4-BE49-F238E27FC236}">
                    <a16:creationId xmlns:a16="http://schemas.microsoft.com/office/drawing/2014/main" id="{8C379974-D442-BE73-8C0F-D90541A382BC}"/>
                  </a:ext>
                </a:extLst>
              </p14:cNvPr>
              <p14:cNvContentPartPr/>
              <p14:nvPr/>
            </p14:nvContentPartPr>
            <p14:xfrm>
              <a:off x="9276380" y="5003914"/>
              <a:ext cx="598680" cy="279"/>
            </p14:xfrm>
          </p:contentPart>
        </mc:Choice>
        <mc:Fallback>
          <p:pic>
            <p:nvPicPr>
              <p:cNvPr id="89" name="Рукописный ввод 88">
                <a:extLst>
                  <a:ext uri="{FF2B5EF4-FFF2-40B4-BE49-F238E27FC236}">
                    <a16:creationId xmlns:a16="http://schemas.microsoft.com/office/drawing/2014/main" id="{8C379974-D442-BE73-8C0F-D90541A382B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58380" y="4989964"/>
                <a:ext cx="634320" cy="2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92" name="Рукописный ввод 91">
                <a:extLst>
                  <a:ext uri="{FF2B5EF4-FFF2-40B4-BE49-F238E27FC236}">
                    <a16:creationId xmlns:a16="http://schemas.microsoft.com/office/drawing/2014/main" id="{5D66A26E-A878-DFB4-C790-6455BAAA9E5E}"/>
                  </a:ext>
                </a:extLst>
              </p14:cNvPr>
              <p14:cNvContentPartPr/>
              <p14:nvPr/>
            </p14:nvContentPartPr>
            <p14:xfrm>
              <a:off x="7587980" y="5591289"/>
              <a:ext cx="821880" cy="279"/>
            </p14:xfrm>
          </p:contentPart>
        </mc:Choice>
        <mc:Fallback>
          <p:pic>
            <p:nvPicPr>
              <p:cNvPr id="92" name="Рукописный ввод 91">
                <a:extLst>
                  <a:ext uri="{FF2B5EF4-FFF2-40B4-BE49-F238E27FC236}">
                    <a16:creationId xmlns:a16="http://schemas.microsoft.com/office/drawing/2014/main" id="{5D66A26E-A878-DFB4-C790-6455BAAA9E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69980" y="5577339"/>
                <a:ext cx="857520" cy="2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6" name="Рукописный ввод 95">
                <a:extLst>
                  <a:ext uri="{FF2B5EF4-FFF2-40B4-BE49-F238E27FC236}">
                    <a16:creationId xmlns:a16="http://schemas.microsoft.com/office/drawing/2014/main" id="{C7B00486-AE33-0B2A-3FB1-D16453979D52}"/>
                  </a:ext>
                </a:extLst>
              </p14:cNvPr>
              <p14:cNvContentPartPr/>
              <p14:nvPr/>
            </p14:nvContentPartPr>
            <p14:xfrm>
              <a:off x="9406340" y="5591289"/>
              <a:ext cx="527760" cy="279"/>
            </p14:xfrm>
          </p:contentPart>
        </mc:Choice>
        <mc:Fallback>
          <p:pic>
            <p:nvPicPr>
              <p:cNvPr id="96" name="Рукописный ввод 95">
                <a:extLst>
                  <a:ext uri="{FF2B5EF4-FFF2-40B4-BE49-F238E27FC236}">
                    <a16:creationId xmlns:a16="http://schemas.microsoft.com/office/drawing/2014/main" id="{C7B00486-AE33-0B2A-3FB1-D16453979D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388340" y="5577339"/>
                <a:ext cx="563400" cy="2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9" name="Рукописный ввод 98">
                <a:extLst>
                  <a:ext uri="{FF2B5EF4-FFF2-40B4-BE49-F238E27FC236}">
                    <a16:creationId xmlns:a16="http://schemas.microsoft.com/office/drawing/2014/main" id="{DC9817F7-A618-F2F4-F1B7-09E6D9B47826}"/>
                  </a:ext>
                </a:extLst>
              </p14:cNvPr>
              <p14:cNvContentPartPr/>
              <p14:nvPr/>
            </p14:nvContentPartPr>
            <p14:xfrm>
              <a:off x="7618220" y="6128167"/>
              <a:ext cx="852120" cy="279"/>
            </p14:xfrm>
          </p:contentPart>
        </mc:Choice>
        <mc:Fallback>
          <p:pic>
            <p:nvPicPr>
              <p:cNvPr id="99" name="Рукописный ввод 98">
                <a:extLst>
                  <a:ext uri="{FF2B5EF4-FFF2-40B4-BE49-F238E27FC236}">
                    <a16:creationId xmlns:a16="http://schemas.microsoft.com/office/drawing/2014/main" id="{DC9817F7-A618-F2F4-F1B7-09E6D9B478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00220" y="6114217"/>
                <a:ext cx="887760" cy="2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0" name="Рукописный ввод 99">
                <a:extLst>
                  <a:ext uri="{FF2B5EF4-FFF2-40B4-BE49-F238E27FC236}">
                    <a16:creationId xmlns:a16="http://schemas.microsoft.com/office/drawing/2014/main" id="{5C097486-A662-92EC-568B-86826FD43DFB}"/>
                  </a:ext>
                </a:extLst>
              </p14:cNvPr>
              <p14:cNvContentPartPr/>
              <p14:nvPr/>
            </p14:nvContentPartPr>
            <p14:xfrm>
              <a:off x="8705420" y="6136001"/>
              <a:ext cx="696240" cy="279"/>
            </p14:xfrm>
          </p:contentPart>
        </mc:Choice>
        <mc:Fallback>
          <p:pic>
            <p:nvPicPr>
              <p:cNvPr id="100" name="Рукописный ввод 99">
                <a:extLst>
                  <a:ext uri="{FF2B5EF4-FFF2-40B4-BE49-F238E27FC236}">
                    <a16:creationId xmlns:a16="http://schemas.microsoft.com/office/drawing/2014/main" id="{5C097486-A662-92EC-568B-86826FD43D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87420" y="6122051"/>
                <a:ext cx="731880" cy="2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7" name="Рукописный ввод 86">
                <a:extLst>
                  <a:ext uri="{FF2B5EF4-FFF2-40B4-BE49-F238E27FC236}">
                    <a16:creationId xmlns:a16="http://schemas.microsoft.com/office/drawing/2014/main" id="{915347F3-C2F3-C32D-F13F-3678D779B2F8}"/>
                  </a:ext>
                </a:extLst>
              </p14:cNvPr>
              <p14:cNvContentPartPr/>
              <p14:nvPr/>
            </p14:nvContentPartPr>
            <p14:xfrm>
              <a:off x="8443340" y="5003914"/>
              <a:ext cx="621000" cy="279"/>
            </p14:xfrm>
          </p:contentPart>
        </mc:Choice>
        <mc:Fallback>
          <p:pic>
            <p:nvPicPr>
              <p:cNvPr id="87" name="Рукописный ввод 86">
                <a:extLst>
                  <a:ext uri="{FF2B5EF4-FFF2-40B4-BE49-F238E27FC236}">
                    <a16:creationId xmlns:a16="http://schemas.microsoft.com/office/drawing/2014/main" id="{915347F3-C2F3-C32D-F13F-3678D779B2F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25340" y="4989964"/>
                <a:ext cx="656640" cy="27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2" name="Рукописный ввод 121">
                <a:extLst>
                  <a:ext uri="{FF2B5EF4-FFF2-40B4-BE49-F238E27FC236}">
                    <a16:creationId xmlns:a16="http://schemas.microsoft.com/office/drawing/2014/main" id="{6F865DE0-061D-BB26-1710-6BFEB5E4D52F}"/>
                  </a:ext>
                </a:extLst>
              </p14:cNvPr>
              <p14:cNvContentPartPr/>
              <p14:nvPr/>
            </p14:nvContentPartPr>
            <p14:xfrm>
              <a:off x="-1381840" y="640000"/>
              <a:ext cx="360" cy="360"/>
            </p14:xfrm>
          </p:contentPart>
        </mc:Choice>
        <mc:Fallback xmlns="">
          <p:pic>
            <p:nvPicPr>
              <p:cNvPr id="122" name="Рукописный ввод 121">
                <a:extLst>
                  <a:ext uri="{FF2B5EF4-FFF2-40B4-BE49-F238E27FC236}">
                    <a16:creationId xmlns:a16="http://schemas.microsoft.com/office/drawing/2014/main" id="{6F865DE0-061D-BB26-1710-6BFEB5E4D52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1386160" y="6353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3" name="Рукописный ввод 122">
                <a:extLst>
                  <a:ext uri="{FF2B5EF4-FFF2-40B4-BE49-F238E27FC236}">
                    <a16:creationId xmlns:a16="http://schemas.microsoft.com/office/drawing/2014/main" id="{188F9E90-5E5E-1D36-DC2B-7DB958763F20}"/>
                  </a:ext>
                </a:extLst>
              </p14:cNvPr>
              <p14:cNvContentPartPr/>
              <p14:nvPr/>
            </p14:nvContentPartPr>
            <p14:xfrm>
              <a:off x="9001640" y="3677680"/>
              <a:ext cx="360" cy="360"/>
            </p14:xfrm>
          </p:contentPart>
        </mc:Choice>
        <mc:Fallback xmlns="">
          <p:pic>
            <p:nvPicPr>
              <p:cNvPr id="123" name="Рукописный ввод 122">
                <a:extLst>
                  <a:ext uri="{FF2B5EF4-FFF2-40B4-BE49-F238E27FC236}">
                    <a16:creationId xmlns:a16="http://schemas.microsoft.com/office/drawing/2014/main" id="{188F9E90-5E5E-1D36-DC2B-7DB958763F2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997320" y="367336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5" name="Рукописный ввод 124">
                <a:extLst>
                  <a:ext uri="{FF2B5EF4-FFF2-40B4-BE49-F238E27FC236}">
                    <a16:creationId xmlns:a16="http://schemas.microsoft.com/office/drawing/2014/main" id="{4339FD20-8118-FD85-1A5F-7941585B438A}"/>
                  </a:ext>
                </a:extLst>
              </p14:cNvPr>
              <p14:cNvContentPartPr/>
              <p14:nvPr/>
            </p14:nvContentPartPr>
            <p14:xfrm>
              <a:off x="-873880" y="213040"/>
              <a:ext cx="360" cy="360"/>
            </p14:xfrm>
          </p:contentPart>
        </mc:Choice>
        <mc:Fallback xmlns="">
          <p:pic>
            <p:nvPicPr>
              <p:cNvPr id="125" name="Рукописный ввод 124">
                <a:extLst>
                  <a:ext uri="{FF2B5EF4-FFF2-40B4-BE49-F238E27FC236}">
                    <a16:creationId xmlns:a16="http://schemas.microsoft.com/office/drawing/2014/main" id="{4339FD20-8118-FD85-1A5F-7941585B438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878200" y="2087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6" name="Рукописный ввод 125">
                <a:extLst>
                  <a:ext uri="{FF2B5EF4-FFF2-40B4-BE49-F238E27FC236}">
                    <a16:creationId xmlns:a16="http://schemas.microsoft.com/office/drawing/2014/main" id="{EDD07079-52A9-5BD6-D013-4234B58F4B2B}"/>
                  </a:ext>
                </a:extLst>
              </p14:cNvPr>
              <p14:cNvContentPartPr/>
              <p14:nvPr/>
            </p14:nvContentPartPr>
            <p14:xfrm>
              <a:off x="-873880" y="213040"/>
              <a:ext cx="360" cy="360"/>
            </p14:xfrm>
          </p:contentPart>
        </mc:Choice>
        <mc:Fallback xmlns="">
          <p:pic>
            <p:nvPicPr>
              <p:cNvPr id="126" name="Рукописный ввод 125">
                <a:extLst>
                  <a:ext uri="{FF2B5EF4-FFF2-40B4-BE49-F238E27FC236}">
                    <a16:creationId xmlns:a16="http://schemas.microsoft.com/office/drawing/2014/main" id="{EDD07079-52A9-5BD6-D013-4234B58F4B2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878200" y="2087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9" name="Рукописный ввод 128">
                <a:extLst>
                  <a:ext uri="{FF2B5EF4-FFF2-40B4-BE49-F238E27FC236}">
                    <a16:creationId xmlns:a16="http://schemas.microsoft.com/office/drawing/2014/main" id="{33FF0660-8E4B-8566-AB89-5865D60FF314}"/>
                  </a:ext>
                </a:extLst>
              </p14:cNvPr>
              <p14:cNvContentPartPr/>
              <p14:nvPr/>
            </p14:nvContentPartPr>
            <p14:xfrm>
              <a:off x="7979660" y="4645809"/>
              <a:ext cx="187200" cy="273616"/>
            </p14:xfrm>
          </p:contentPart>
        </mc:Choice>
        <mc:Fallback>
          <p:pic>
            <p:nvPicPr>
              <p:cNvPr id="129" name="Рукописный ввод 128">
                <a:extLst>
                  <a:ext uri="{FF2B5EF4-FFF2-40B4-BE49-F238E27FC236}">
                    <a16:creationId xmlns:a16="http://schemas.microsoft.com/office/drawing/2014/main" id="{33FF0660-8E4B-8566-AB89-5865D60FF31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943660" y="4609854"/>
                <a:ext cx="258840" cy="345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4" name="Рукописный ввод 133">
                <a:extLst>
                  <a:ext uri="{FF2B5EF4-FFF2-40B4-BE49-F238E27FC236}">
                    <a16:creationId xmlns:a16="http://schemas.microsoft.com/office/drawing/2014/main" id="{61AF5CE2-FD6D-8835-3612-FE5EE66B89AB}"/>
                  </a:ext>
                </a:extLst>
              </p14:cNvPr>
              <p14:cNvContentPartPr/>
              <p14:nvPr/>
            </p14:nvContentPartPr>
            <p14:xfrm>
              <a:off x="7671500" y="5001117"/>
              <a:ext cx="558360" cy="279"/>
            </p14:xfrm>
          </p:contentPart>
        </mc:Choice>
        <mc:Fallback>
          <p:pic>
            <p:nvPicPr>
              <p:cNvPr id="134" name="Рукописный ввод 133">
                <a:extLst>
                  <a:ext uri="{FF2B5EF4-FFF2-40B4-BE49-F238E27FC236}">
                    <a16:creationId xmlns:a16="http://schemas.microsoft.com/office/drawing/2014/main" id="{61AF5CE2-FD6D-8835-3612-FE5EE66B89A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35500" y="4973217"/>
                <a:ext cx="630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6" name="Рукописный ввод 135">
                <a:extLst>
                  <a:ext uri="{FF2B5EF4-FFF2-40B4-BE49-F238E27FC236}">
                    <a16:creationId xmlns:a16="http://schemas.microsoft.com/office/drawing/2014/main" id="{F3331655-C56B-9B40-AFC4-96786191C364}"/>
                  </a:ext>
                </a:extLst>
              </p14:cNvPr>
              <p14:cNvContentPartPr/>
              <p14:nvPr/>
            </p14:nvContentPartPr>
            <p14:xfrm>
              <a:off x="8583740" y="5572543"/>
              <a:ext cx="635400" cy="279"/>
            </p14:xfrm>
          </p:contentPart>
        </mc:Choice>
        <mc:Fallback>
          <p:pic>
            <p:nvPicPr>
              <p:cNvPr id="136" name="Рукописный ввод 135">
                <a:extLst>
                  <a:ext uri="{FF2B5EF4-FFF2-40B4-BE49-F238E27FC236}">
                    <a16:creationId xmlns:a16="http://schemas.microsoft.com/office/drawing/2014/main" id="{F3331655-C56B-9B40-AFC4-96786191C36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47740" y="5544643"/>
                <a:ext cx="7070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7" name="Рукописный ввод 136">
                <a:extLst>
                  <a:ext uri="{FF2B5EF4-FFF2-40B4-BE49-F238E27FC236}">
                    <a16:creationId xmlns:a16="http://schemas.microsoft.com/office/drawing/2014/main" id="{0642E304-615F-6D1A-AC13-D7F61C7B4C2A}"/>
                  </a:ext>
                </a:extLst>
              </p14:cNvPr>
              <p14:cNvContentPartPr/>
              <p14:nvPr/>
            </p14:nvContentPartPr>
            <p14:xfrm>
              <a:off x="8905940" y="5236820"/>
              <a:ext cx="131400" cy="219059"/>
            </p14:xfrm>
          </p:contentPart>
        </mc:Choice>
        <mc:Fallback>
          <p:pic>
            <p:nvPicPr>
              <p:cNvPr id="137" name="Рукописный ввод 136">
                <a:extLst>
                  <a:ext uri="{FF2B5EF4-FFF2-40B4-BE49-F238E27FC236}">
                    <a16:creationId xmlns:a16="http://schemas.microsoft.com/office/drawing/2014/main" id="{0642E304-615F-6D1A-AC13-D7F61C7B4C2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869940" y="5200791"/>
                <a:ext cx="203040" cy="290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8" name="Рукописный ввод 137">
                <a:extLst>
                  <a:ext uri="{FF2B5EF4-FFF2-40B4-BE49-F238E27FC236}">
                    <a16:creationId xmlns:a16="http://schemas.microsoft.com/office/drawing/2014/main" id="{77DEEB89-AEE3-CEDE-8DDC-50CF04A8F152}"/>
                  </a:ext>
                </a:extLst>
              </p14:cNvPr>
              <p14:cNvContentPartPr/>
              <p14:nvPr/>
            </p14:nvContentPartPr>
            <p14:xfrm>
              <a:off x="9558980" y="6133202"/>
              <a:ext cx="680040" cy="279"/>
            </p14:xfrm>
          </p:contentPart>
        </mc:Choice>
        <mc:Fallback>
          <p:pic>
            <p:nvPicPr>
              <p:cNvPr id="138" name="Рукописный ввод 137">
                <a:extLst>
                  <a:ext uri="{FF2B5EF4-FFF2-40B4-BE49-F238E27FC236}">
                    <a16:creationId xmlns:a16="http://schemas.microsoft.com/office/drawing/2014/main" id="{77DEEB89-AEE3-CEDE-8DDC-50CF04A8F15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522980" y="6105302"/>
                <a:ext cx="751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9" name="Рукописный ввод 138">
                <a:extLst>
                  <a:ext uri="{FF2B5EF4-FFF2-40B4-BE49-F238E27FC236}">
                    <a16:creationId xmlns:a16="http://schemas.microsoft.com/office/drawing/2014/main" id="{D56C2244-A116-C84C-88A8-1FD51940245A}"/>
                  </a:ext>
                </a:extLst>
              </p14:cNvPr>
              <p14:cNvContentPartPr/>
              <p14:nvPr/>
            </p14:nvContentPartPr>
            <p14:xfrm>
              <a:off x="9971540" y="5872737"/>
              <a:ext cx="360" cy="279"/>
            </p14:xfrm>
          </p:contentPart>
        </mc:Choice>
        <mc:Fallback>
          <p:pic>
            <p:nvPicPr>
              <p:cNvPr id="139" name="Рукописный ввод 138">
                <a:extLst>
                  <a:ext uri="{FF2B5EF4-FFF2-40B4-BE49-F238E27FC236}">
                    <a16:creationId xmlns:a16="http://schemas.microsoft.com/office/drawing/2014/main" id="{D56C2244-A116-C84C-88A8-1FD51940245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935540" y="5844837"/>
                <a:ext cx="72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0" name="Рукописный ввод 139">
                <a:extLst>
                  <a:ext uri="{FF2B5EF4-FFF2-40B4-BE49-F238E27FC236}">
                    <a16:creationId xmlns:a16="http://schemas.microsoft.com/office/drawing/2014/main" id="{572FE232-B55B-37F0-6D7F-711CFA56CD62}"/>
                  </a:ext>
                </a:extLst>
              </p14:cNvPr>
              <p14:cNvContentPartPr/>
              <p14:nvPr/>
            </p14:nvContentPartPr>
            <p14:xfrm>
              <a:off x="9875060" y="5713828"/>
              <a:ext cx="196560" cy="312503"/>
            </p14:xfrm>
          </p:contentPart>
        </mc:Choice>
        <mc:Fallback>
          <p:pic>
            <p:nvPicPr>
              <p:cNvPr id="140" name="Рукописный ввод 139">
                <a:extLst>
                  <a:ext uri="{FF2B5EF4-FFF2-40B4-BE49-F238E27FC236}">
                    <a16:creationId xmlns:a16="http://schemas.microsoft.com/office/drawing/2014/main" id="{572FE232-B55B-37F0-6D7F-711CFA56CD6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838994" y="5677867"/>
                <a:ext cx="268331" cy="38406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60D3C0-9494-6E14-DF19-618961F91A5B}"/>
              </a:ext>
            </a:extLst>
          </p:cNvPr>
          <p:cNvSpPr txBox="1"/>
          <p:nvPr/>
        </p:nvSpPr>
        <p:spPr>
          <a:xfrm>
            <a:off x="6837960" y="785666"/>
            <a:ext cx="68021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solidFill>
                  <a:srgbClr val="C00000"/>
                </a:solidFill>
                <a:effectLst/>
                <a:latin typeface="Lava 3"/>
              </a:rPr>
              <a:t>Дактиль:</a:t>
            </a:r>
            <a:r>
              <a:rPr lang="ru-RU" b="0" dirty="0">
                <a:solidFill>
                  <a:srgbClr val="4C4C4C"/>
                </a:solidFill>
                <a:effectLst/>
                <a:latin typeface="Lava 3"/>
              </a:rPr>
              <a:t> </a:t>
            </a:r>
            <a:r>
              <a:rPr lang="ru-RU" b="1" dirty="0" err="1">
                <a:solidFill>
                  <a:srgbClr val="4C4C4C"/>
                </a:solidFill>
                <a:effectLst/>
                <a:latin typeface="Lava 3"/>
              </a:rPr>
              <a:t>Ва́</a:t>
            </a:r>
            <a:r>
              <a:rPr lang="ru-RU" b="0" dirty="0" err="1">
                <a:solidFill>
                  <a:srgbClr val="4C4C4C"/>
                </a:solidFill>
                <a:effectLst/>
                <a:latin typeface="Lava 3"/>
              </a:rPr>
              <a:t>нечка-</a:t>
            </a:r>
            <a:r>
              <a:rPr lang="ru-RU" b="1" dirty="0" err="1">
                <a:solidFill>
                  <a:srgbClr val="4C4C4C"/>
                </a:solidFill>
                <a:effectLst/>
                <a:latin typeface="Lava 3"/>
              </a:rPr>
              <a:t>Ва́</a:t>
            </a:r>
            <a:r>
              <a:rPr lang="ru-RU" b="0" dirty="0" err="1">
                <a:solidFill>
                  <a:srgbClr val="4C4C4C"/>
                </a:solidFill>
                <a:effectLst/>
                <a:latin typeface="Lava 3"/>
              </a:rPr>
              <a:t>нечка-</a:t>
            </a:r>
            <a:r>
              <a:rPr lang="ru-RU" b="1" dirty="0" err="1">
                <a:solidFill>
                  <a:srgbClr val="4C4C4C"/>
                </a:solidFill>
                <a:effectLst/>
                <a:latin typeface="Lava 3"/>
              </a:rPr>
              <a:t>Ва́</a:t>
            </a:r>
            <a:r>
              <a:rPr lang="ru-RU" b="0" dirty="0" err="1">
                <a:solidFill>
                  <a:srgbClr val="4C4C4C"/>
                </a:solidFill>
                <a:effectLst/>
                <a:latin typeface="Lava 3"/>
              </a:rPr>
              <a:t>нечка-</a:t>
            </a:r>
            <a:r>
              <a:rPr lang="ru-RU" b="1" dirty="0" err="1">
                <a:solidFill>
                  <a:srgbClr val="4C4C4C"/>
                </a:solidFill>
                <a:effectLst/>
                <a:latin typeface="Lava 3"/>
              </a:rPr>
              <a:t>Ва́</a:t>
            </a:r>
            <a:r>
              <a:rPr lang="ru-RU" b="0" dirty="0" err="1">
                <a:solidFill>
                  <a:srgbClr val="4C4C4C"/>
                </a:solidFill>
                <a:effectLst/>
                <a:latin typeface="Lava 3"/>
              </a:rPr>
              <a:t>нечка</a:t>
            </a:r>
            <a:endParaRPr lang="ru-RU" b="0" dirty="0">
              <a:solidFill>
                <a:srgbClr val="4C4C4C"/>
              </a:solidFill>
              <a:effectLst/>
              <a:latin typeface="Lava 3"/>
            </a:endParaRPr>
          </a:p>
          <a:p>
            <a:br>
              <a:rPr lang="ru-RU" dirty="0"/>
            </a:br>
            <a:r>
              <a:rPr lang="ru-RU" b="0" dirty="0">
                <a:solidFill>
                  <a:srgbClr val="0070C0"/>
                </a:solidFill>
                <a:effectLst/>
                <a:latin typeface="Lava 3"/>
              </a:rPr>
              <a:t>Амфибрахий: </a:t>
            </a:r>
            <a:r>
              <a:rPr lang="ru-RU" b="0" dirty="0" err="1">
                <a:solidFill>
                  <a:srgbClr val="4C4C4C"/>
                </a:solidFill>
                <a:effectLst/>
                <a:latin typeface="Lava 3"/>
              </a:rPr>
              <a:t>Ва</a:t>
            </a:r>
            <a:r>
              <a:rPr lang="ru-RU" b="1" dirty="0" err="1">
                <a:solidFill>
                  <a:srgbClr val="4C4C4C"/>
                </a:solidFill>
                <a:effectLst/>
                <a:latin typeface="Lava 3"/>
              </a:rPr>
              <a:t>ню́</a:t>
            </a:r>
            <a:r>
              <a:rPr lang="ru-RU" b="0" dirty="0" err="1">
                <a:solidFill>
                  <a:srgbClr val="4C4C4C"/>
                </a:solidFill>
                <a:effectLst/>
                <a:latin typeface="Lava 3"/>
              </a:rPr>
              <a:t>ша-Ва</a:t>
            </a:r>
            <a:r>
              <a:rPr lang="ru-RU" b="1" dirty="0" err="1">
                <a:solidFill>
                  <a:srgbClr val="4C4C4C"/>
                </a:solidFill>
                <a:effectLst/>
                <a:latin typeface="Lava 3"/>
              </a:rPr>
              <a:t>ню́</a:t>
            </a:r>
            <a:r>
              <a:rPr lang="ru-RU" b="0" dirty="0" err="1">
                <a:solidFill>
                  <a:srgbClr val="4C4C4C"/>
                </a:solidFill>
                <a:effectLst/>
                <a:latin typeface="Lava 3"/>
              </a:rPr>
              <a:t>ша-Ва</a:t>
            </a:r>
            <a:r>
              <a:rPr lang="ru-RU" b="1" dirty="0" err="1">
                <a:solidFill>
                  <a:srgbClr val="4C4C4C"/>
                </a:solidFill>
                <a:effectLst/>
                <a:latin typeface="Lava 3"/>
              </a:rPr>
              <a:t>ню́</a:t>
            </a:r>
            <a:r>
              <a:rPr lang="ru-RU" b="0" dirty="0" err="1">
                <a:solidFill>
                  <a:srgbClr val="4C4C4C"/>
                </a:solidFill>
                <a:effectLst/>
                <a:latin typeface="Lava 3"/>
              </a:rPr>
              <a:t>ша-Ва</a:t>
            </a:r>
            <a:r>
              <a:rPr lang="ru-RU" b="1" dirty="0" err="1">
                <a:solidFill>
                  <a:srgbClr val="4C4C4C"/>
                </a:solidFill>
                <a:effectLst/>
                <a:latin typeface="Lava 3"/>
              </a:rPr>
              <a:t>ню́</a:t>
            </a:r>
            <a:r>
              <a:rPr lang="ru-RU" b="0" dirty="0" err="1">
                <a:solidFill>
                  <a:srgbClr val="4C4C4C"/>
                </a:solidFill>
                <a:effectLst/>
                <a:latin typeface="Lava 3"/>
              </a:rPr>
              <a:t>ша</a:t>
            </a:r>
            <a:endParaRPr lang="ru-RU" b="0" dirty="0">
              <a:solidFill>
                <a:srgbClr val="4C4C4C"/>
              </a:solidFill>
              <a:effectLst/>
              <a:latin typeface="Lava 3"/>
            </a:endParaRPr>
          </a:p>
          <a:p>
            <a:br>
              <a:rPr lang="ru-RU" dirty="0"/>
            </a:br>
            <a:r>
              <a:rPr lang="ru-RU" b="0" dirty="0">
                <a:solidFill>
                  <a:srgbClr val="7030A0"/>
                </a:solidFill>
                <a:effectLst/>
                <a:latin typeface="Lava 3"/>
              </a:rPr>
              <a:t>Анапест: </a:t>
            </a:r>
            <a:r>
              <a:rPr lang="ru-RU" b="0" i="0" dirty="0" err="1">
                <a:solidFill>
                  <a:srgbClr val="4C4C4C"/>
                </a:solidFill>
                <a:effectLst/>
                <a:latin typeface="Lava 3"/>
              </a:rPr>
              <a:t>Ио</a:t>
            </a:r>
            <a:r>
              <a:rPr lang="ru-RU" b="1" i="0" dirty="0" err="1">
                <a:solidFill>
                  <a:srgbClr val="4C4C4C"/>
                </a:solidFill>
                <a:effectLst/>
                <a:latin typeface="Lava 3"/>
              </a:rPr>
              <a:t>а́нн</a:t>
            </a:r>
            <a:r>
              <a:rPr lang="ru-RU" b="0" i="0" dirty="0" err="1">
                <a:solidFill>
                  <a:srgbClr val="4C4C4C"/>
                </a:solidFill>
                <a:effectLst/>
                <a:latin typeface="Lava 3"/>
              </a:rPr>
              <a:t>-Ио</a:t>
            </a:r>
            <a:r>
              <a:rPr lang="ru-RU" b="1" i="0" dirty="0" err="1">
                <a:solidFill>
                  <a:srgbClr val="4C4C4C"/>
                </a:solidFill>
                <a:effectLst/>
                <a:latin typeface="Lava 3"/>
              </a:rPr>
              <a:t>а́нн</a:t>
            </a:r>
            <a:r>
              <a:rPr lang="ru-RU" b="0" i="0" dirty="0" err="1">
                <a:solidFill>
                  <a:srgbClr val="4C4C4C"/>
                </a:solidFill>
                <a:effectLst/>
                <a:latin typeface="Lava 3"/>
              </a:rPr>
              <a:t>-Ио</a:t>
            </a:r>
            <a:r>
              <a:rPr lang="ru-RU" b="1" i="0" dirty="0" err="1">
                <a:solidFill>
                  <a:srgbClr val="4C4C4C"/>
                </a:solidFill>
                <a:effectLst/>
                <a:latin typeface="Lava 3"/>
              </a:rPr>
              <a:t>а́нн</a:t>
            </a:r>
            <a:r>
              <a:rPr lang="ru-RU" b="0" i="0" dirty="0" err="1">
                <a:solidFill>
                  <a:srgbClr val="4C4C4C"/>
                </a:solidFill>
                <a:effectLst/>
                <a:latin typeface="Lava 3"/>
              </a:rPr>
              <a:t>-Ио</a:t>
            </a:r>
            <a:r>
              <a:rPr lang="ru-RU" b="1" i="0" dirty="0" err="1">
                <a:solidFill>
                  <a:srgbClr val="4C4C4C"/>
                </a:solidFill>
                <a:effectLst/>
                <a:latin typeface="Lava 3"/>
              </a:rPr>
              <a:t>а́нн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43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30EC0-CF82-6854-4C55-2062BC38DD3A}"/>
              </a:ext>
            </a:extLst>
          </p:cNvPr>
          <p:cNvSpPr txBox="1"/>
          <p:nvPr/>
        </p:nvSpPr>
        <p:spPr>
          <a:xfrm>
            <a:off x="5379271" y="291778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rebuchet MS" panose="020B0603020202020204" pitchFamily="34" charset="0"/>
              </a:rPr>
              <a:t>Дактиль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73EC3-3EE4-DEBB-116E-7A41549F12A1}"/>
              </a:ext>
            </a:extLst>
          </p:cNvPr>
          <p:cNvSpPr txBox="1"/>
          <p:nvPr/>
        </p:nvSpPr>
        <p:spPr>
          <a:xfrm>
            <a:off x="118425" y="1612386"/>
            <a:ext cx="4842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Тучки небесные, вечные странники!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Степью лазурною, цепью жемчужною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Мчитесь вы, будто как я же, изгнанники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С милого севера в сторону южную.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3A679-D386-3161-C4F9-D19C98CA447C}"/>
              </a:ext>
            </a:extLst>
          </p:cNvPr>
          <p:cNvSpPr txBox="1"/>
          <p:nvPr/>
        </p:nvSpPr>
        <p:spPr>
          <a:xfrm>
            <a:off x="5961322" y="1612385"/>
            <a:ext cx="6230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Кто бы ни звал — не хочу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На суетливую нежность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Я променять безнадежность —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И, замыкаясь, молчу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820CB-A861-2D6F-D02A-8106813A78D5}"/>
              </a:ext>
            </a:extLst>
          </p:cNvPr>
          <p:cNvSpPr txBox="1"/>
          <p:nvPr/>
        </p:nvSpPr>
        <p:spPr>
          <a:xfrm>
            <a:off x="457201" y="4253599"/>
            <a:ext cx="62306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….Не ветер бушует над бором,</a:t>
            </a:r>
            <a:b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Не с гор побежали ручьи,</a:t>
            </a:r>
          </a:p>
          <a:p>
            <a:pPr algn="l"/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Мороз-воевода дозором</a:t>
            </a:r>
            <a:b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Обходит владенья свои.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219DD-EFF4-8ECC-9FF3-3E28EE541319}"/>
              </a:ext>
            </a:extLst>
          </p:cNvPr>
          <p:cNvSpPr txBox="1"/>
          <p:nvPr/>
        </p:nvSpPr>
        <p:spPr>
          <a:xfrm>
            <a:off x="5323994" y="354854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Амфибрахий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1FE9C-1C55-2D69-3AEC-55F2DF612E96}"/>
              </a:ext>
            </a:extLst>
          </p:cNvPr>
          <p:cNvSpPr txBox="1"/>
          <p:nvPr/>
        </p:nvSpPr>
        <p:spPr>
          <a:xfrm>
            <a:off x="5379271" y="4097874"/>
            <a:ext cx="62306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В песчаных степях аравийской земли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Три гордые пальмы высоко росли.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Родник между ними из почвы бесплодной,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Журча, пробивался волною холодной,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Хранимый, под сенью зеленых листов,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От знойных лучей и летучих песков.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637F5-529E-9E31-2529-910272EA21F0}"/>
              </a:ext>
            </a:extLst>
          </p:cNvPr>
          <p:cNvSpPr txBox="1"/>
          <p:nvPr/>
        </p:nvSpPr>
        <p:spPr>
          <a:xfrm>
            <a:off x="5454869" y="71470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Анапест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2FA2F-1FDC-B482-97B7-EEC1FECE7789}"/>
              </a:ext>
            </a:extLst>
          </p:cNvPr>
          <p:cNvSpPr txBox="1"/>
          <p:nvPr/>
        </p:nvSpPr>
        <p:spPr>
          <a:xfrm>
            <a:off x="935421" y="132661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Trebuchet MS" panose="020B0603020202020204" pitchFamily="34" charset="0"/>
              </a:rPr>
              <a:t>Я ломаю слоистые скалы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dirty="0">
                <a:effectLst/>
                <a:latin typeface="Trebuchet MS" panose="020B0603020202020204" pitchFamily="34" charset="0"/>
              </a:rPr>
              <a:t>В час отлива на илистом дне,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dirty="0">
                <a:effectLst/>
                <a:latin typeface="Trebuchet MS" panose="020B0603020202020204" pitchFamily="34" charset="0"/>
              </a:rPr>
              <a:t>И таскает осел мой усталый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Их куски на мохнатой спине.</a:t>
            </a:r>
            <a:br>
              <a:rPr lang="ru-RU" dirty="0">
                <a:effectLst/>
                <a:latin typeface="Trebuchet MS" panose="020B0603020202020204" pitchFamily="34" charset="0"/>
              </a:rPr>
            </a:b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E271F-E568-A36D-DF0B-E332BF5DB975}"/>
              </a:ext>
            </a:extLst>
          </p:cNvPr>
          <p:cNvSpPr txBox="1"/>
          <p:nvPr/>
        </p:nvSpPr>
        <p:spPr>
          <a:xfrm>
            <a:off x="5896303" y="135583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В отдаленном совхозе «Победа»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Был потрепанный старенький «ЗИЛ»,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А при нем был Степан Грибоедов,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И на «ЗИЛе» он воду возил.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3E034-8DD0-42D9-1E80-C66B20E20130}"/>
              </a:ext>
            </a:extLst>
          </p:cNvPr>
          <p:cNvSpPr txBox="1"/>
          <p:nvPr/>
        </p:nvSpPr>
        <p:spPr>
          <a:xfrm>
            <a:off x="252248" y="405405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Ты ко мне не вернешься: на тебе теперь бархат,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Он скрывает </a:t>
            </a:r>
            <a:r>
              <a:rPr lang="ru-RU" b="0" i="0" dirty="0" err="1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бескрылье</a:t>
            </a: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 утомленных </a:t>
            </a:r>
            <a:r>
              <a:rPr lang="ru-RU" b="0" i="0" dirty="0" err="1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плечей</a:t>
            </a: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…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Ты ко мне не вернешься: предсказатель на картах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C3C3C"/>
                </a:solidFill>
                <a:effectLst/>
                <a:latin typeface="Trebuchet MS" panose="020B0603020202020204" pitchFamily="34" charset="0"/>
              </a:rPr>
              <a:t>Погасил за целковый вспышки поздних лучей!..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033DF-00B2-C920-DE9D-E007FD93283C}"/>
              </a:ext>
            </a:extLst>
          </p:cNvPr>
          <p:cNvSpPr txBox="1"/>
          <p:nvPr/>
        </p:nvSpPr>
        <p:spPr>
          <a:xfrm>
            <a:off x="6235481" y="405405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Он учился в огне, под знаменами рваными,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В боевой суматохе походных становий,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Чтобы, строя заводы, орудуя планами,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И винтовку и сердце держать наготове.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8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AD5EF2-70AA-A6AF-1B97-22DEA1DB4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contrast="6000"/>
                    </a14:imgEffect>
                  </a14:imgLayer>
                </a14:imgProps>
              </a:ext>
            </a:extLst>
          </a:blip>
          <a:srcRect l="31083" t="14666" r="34333" b="46371"/>
          <a:stretch/>
        </p:blipFill>
        <p:spPr>
          <a:xfrm>
            <a:off x="1164000" y="182878"/>
            <a:ext cx="10168318" cy="64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FFDD50-DF05-B58B-0FB8-B1DE8F906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2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</a:extLst>
          </a:blip>
          <a:srcRect l="29917" t="14962" r="35000" b="13037"/>
          <a:stretch/>
        </p:blipFill>
        <p:spPr>
          <a:xfrm>
            <a:off x="853440" y="-213360"/>
            <a:ext cx="10180320" cy="4937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B53C4B-1D80-8DF3-2021-B19873104D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7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 l="27416" t="22518" r="30335" b="44889"/>
          <a:stretch/>
        </p:blipFill>
        <p:spPr>
          <a:xfrm>
            <a:off x="975360" y="4724400"/>
            <a:ext cx="1018032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8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591</Words>
  <Application>Microsoft Office PowerPoint</Application>
  <PresentationFormat>Широкоэкранный</PresentationFormat>
  <Paragraphs>36</Paragraphs>
  <Slides>12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Lava 3</vt:lpstr>
      <vt:lpstr>Times New Roman</vt:lpstr>
      <vt:lpstr>Trebuchet MS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Овчаренко Алексей Юрьевич</dc:creator>
  <cp:lastModifiedBy>Овчаренко Алексей Юрьевич</cp:lastModifiedBy>
  <cp:revision>20</cp:revision>
  <dcterms:created xsi:type="dcterms:W3CDTF">2023-01-15T13:52:17Z</dcterms:created>
  <dcterms:modified xsi:type="dcterms:W3CDTF">2023-01-16T19:03:38Z</dcterms:modified>
</cp:coreProperties>
</file>